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77" r:id="rId6"/>
    <p:sldId id="281" r:id="rId7"/>
    <p:sldId id="283" r:id="rId8"/>
    <p:sldId id="285" r:id="rId9"/>
    <p:sldId id="286" r:id="rId10"/>
    <p:sldId id="287" r:id="rId11"/>
    <p:sldId id="279" r:id="rId12"/>
    <p:sldId id="282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/>
    <p:restoredTop sz="94635"/>
  </p:normalViewPr>
  <p:slideViewPr>
    <p:cSldViewPr snapToGrid="0" snapToObjects="1" showGuides="1">
      <p:cViewPr varScale="1">
        <p:scale>
          <a:sx n="102" d="100"/>
          <a:sy n="102" d="100"/>
        </p:scale>
        <p:origin x="200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F5C49-DBDD-9F4B-8058-9521FDE8273B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639C-C735-1B45-8A9E-6FD4D605D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6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488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45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526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41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50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94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329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15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77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0AF8-BDD5-4241-8BF8-6D7E0BF1F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46CFB-0294-F14F-A474-60A6F15DC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B1ECB-52D9-804B-AF42-7FE1DD6F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E1A55-DABF-2E41-A2D9-5D8A6A5A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55809-2AAA-6248-9F6C-741F5307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6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03D9-E2D0-AE40-A998-E78CF902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0530E-3D20-4948-99C5-FDA2BB31B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A71C9-9646-434A-8943-3E7873CB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67B12-FC34-B745-821A-4E88650C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C391B-D672-3342-81D4-2AE1B855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7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14C8B-5F9F-2A41-88E9-552FBAD38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610D5-6617-2D40-9F3C-BF7550250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8C7E4-EE91-ED45-81D3-C61601E8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845B0-904E-1F45-857B-F581973A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04B03-07B0-B848-97EE-427C5500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95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5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C980-040A-3F4D-803E-D9BB2918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136C6-B431-4940-ABB8-824218DF6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FD43F-15C6-2C49-9377-8ED58EB7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ECA12-60C6-0C48-9780-81F56145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83584-2A06-914A-B183-52704AE6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78A4-2E6D-B74C-8EA9-72A72C5C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8815D-50F0-1546-85DE-A5C93D78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DE6A6-2D57-1E4A-999F-35988039C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4EECA-34FB-FA44-A2C5-2ED5D7CDC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F165A-E642-904A-B41F-5AD8845B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0534-A644-7347-9EDD-275C5021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990AA-76A7-F34E-A3B1-AE7CD9970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9ADD9-E834-D24C-8982-4690667B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3B713-C518-414A-973E-E29CCE07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2CC78-8F04-1845-83A4-311F1D16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CE905-DED5-7247-A01D-9444F7B4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3659-FA81-A04D-A2CA-EC561D00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940AB-E489-F548-8ACF-4FC64429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1A9A9-D616-9246-AADA-A1F2CDFC7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2055D-45D2-4C4C-9DFF-088386333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2B8F3-29BF-ED41-AFB3-498FEB77E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B64409-E608-474E-8C78-CF0B70EF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93F64F-930F-044B-B71A-8F221811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DC9D7-F0F4-E044-A19A-E6E5A8BB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845-103C-0C49-88AE-9CCB3198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88954-C40B-564A-9463-5F38788D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CFE82-8F7A-6044-AEA7-C7FF24D4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ABF35-505C-7E4A-B963-C1A090C3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D4EA3-35EF-474F-9306-1783A16C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7A3F2-BB6F-8541-B30F-70D1EA87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8C4F4-3468-B343-9828-8CFEAF27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8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70AA-E9C4-844D-9AEF-A821CF0B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326C7-92BF-DB46-BF79-0961D6F4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E8DB2-A3A3-E44C-9817-CFF198A3B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327F2-C2E5-914E-AF30-5DA41B76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7255F-37E9-A641-8BD7-EE7E3D60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872E6-0A6D-5645-A6A8-E484B74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2250-B762-7043-9778-92A0FDA2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D9262-204D-0745-A891-7345CE006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27ABC-B03E-5D4A-8F6F-D02CD9EFB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4BB4F-4B7E-2A4B-9E49-01972A70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982C5-3287-D74C-8C15-7ED827E4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0221C-C885-C348-9C13-6FDBEF94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9C49E-3D5A-E840-93CA-7476248F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D19F9-8D86-AE49-98F6-CB4CCA285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8BCA-E990-BA47-A1A5-7DD7CA0F3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9535-E2C4-9542-8464-A5E14BD2B6D4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9D6FA-EDCF-9B4F-915E-CE9F396F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15008-73D0-6A4A-86F5-511D167A5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CF0FD-BD33-9F4F-86F9-0100B9CD5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00" y="849331"/>
            <a:ext cx="11360800" cy="28802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9600" b="1" dirty="0">
                <a:latin typeface="Arial" panose="020B0604020202020204" pitchFamily="34" charset="0"/>
                <a:cs typeface="Arial" panose="020B0604020202020204" pitchFamily="34" charset="0"/>
              </a:rPr>
              <a:t>Materials </a:t>
            </a:r>
            <a:br>
              <a:rPr lang="en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600" b="1" dirty="0">
                <a:latin typeface="Arial" panose="020B0604020202020204" pitchFamily="34" charset="0"/>
                <a:cs typeface="Arial" panose="020B0604020202020204" pitchFamily="34" charset="0"/>
              </a:rPr>
              <a:t>Word Cards</a:t>
            </a:r>
            <a:endParaRPr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latin typeface="Arial" panose="020B0604020202020204" pitchFamily="34" charset="0"/>
                <a:cs typeface="Arial" panose="020B0604020202020204" pitchFamily="34" charset="0"/>
              </a:rPr>
              <a:t>Focus on Energy</a:t>
            </a:r>
            <a:endParaRPr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2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30"/>
          <p:cNvGraphicFramePr/>
          <p:nvPr/>
        </p:nvGraphicFramePr>
        <p:xfrm>
          <a:off x="1798819" y="671505"/>
          <a:ext cx="8574374" cy="559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8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60348F0-A714-5848-9ECE-9BEE9F430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670917"/>
            <a:ext cx="8215311" cy="547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FF823-009B-2741-A28B-C16CDEC90132}"/>
              </a:ext>
            </a:extLst>
          </p:cNvPr>
          <p:cNvSpPr txBox="1"/>
          <p:nvPr/>
        </p:nvSpPr>
        <p:spPr>
          <a:xfrm>
            <a:off x="7777305" y="1262344"/>
            <a:ext cx="16764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Propeller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E5A1D2-507C-874B-95BA-FB2BD057B511}"/>
              </a:ext>
            </a:extLst>
          </p:cNvPr>
          <p:cNvCxnSpPr>
            <a:cxnSpLocks/>
          </p:cNvCxnSpPr>
          <p:nvPr/>
        </p:nvCxnSpPr>
        <p:spPr>
          <a:xfrm flipH="1">
            <a:off x="8425543" y="1769689"/>
            <a:ext cx="189420" cy="6067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5473588" y="1275023"/>
            <a:ext cx="13656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Motor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817916-C781-424B-B78C-E8AAB89E503A}"/>
              </a:ext>
            </a:extLst>
          </p:cNvPr>
          <p:cNvCxnSpPr>
            <a:cxnSpLocks/>
          </p:cNvCxnSpPr>
          <p:nvPr/>
        </p:nvCxnSpPr>
        <p:spPr>
          <a:xfrm>
            <a:off x="6293778" y="1291672"/>
            <a:ext cx="1232480" cy="15530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623150" y="1263388"/>
            <a:ext cx="19526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Solar panel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>
            <a:off x="4006407" y="1785564"/>
            <a:ext cx="213025" cy="16434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5477377" y="5283206"/>
            <a:ext cx="12324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Wires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H="1" flipV="1">
            <a:off x="5641654" y="4206387"/>
            <a:ext cx="231327" cy="12362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Electrical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B51A20-BE26-1947-89B7-7B4F3A69B916}"/>
              </a:ext>
            </a:extLst>
          </p:cNvPr>
          <p:cNvSpPr txBox="1"/>
          <p:nvPr/>
        </p:nvSpPr>
        <p:spPr>
          <a:xfrm>
            <a:off x="7777305" y="5294841"/>
            <a:ext cx="16898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Capacitor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671297-20FC-8A47-B9E5-A5535FA44EE1}"/>
              </a:ext>
            </a:extLst>
          </p:cNvPr>
          <p:cNvCxnSpPr>
            <a:cxnSpLocks/>
          </p:cNvCxnSpPr>
          <p:nvPr/>
        </p:nvCxnSpPr>
        <p:spPr>
          <a:xfrm flipH="1" flipV="1">
            <a:off x="7526258" y="4745519"/>
            <a:ext cx="790412" cy="5376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267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cutting board&#10;&#10;Description automatically generated">
            <a:extLst>
              <a:ext uri="{FF2B5EF4-FFF2-40B4-BE49-F238E27FC236}">
                <a16:creationId xmlns:a16="http://schemas.microsoft.com/office/drawing/2014/main" id="{D8C4EA7D-9F03-BF42-BE65-4AF1EC720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59" y="588395"/>
            <a:ext cx="8250494" cy="5500329"/>
          </a:xfrm>
          <a:prstGeom prst="rect">
            <a:avLst/>
          </a:prstGeom>
        </p:spPr>
      </p:pic>
      <p:graphicFrame>
        <p:nvGraphicFramePr>
          <p:cNvPr id="190" name="Google Shape;190;p30"/>
          <p:cNvGraphicFramePr/>
          <p:nvPr>
            <p:extLst>
              <p:ext uri="{D42A27DB-BD31-4B8C-83A1-F6EECF244321}">
                <p14:modId xmlns:p14="http://schemas.microsoft.com/office/powerpoint/2010/main" val="2662672398"/>
              </p:ext>
            </p:extLst>
          </p:nvPr>
        </p:nvGraphicFramePr>
        <p:xfrm>
          <a:off x="1710839" y="593114"/>
          <a:ext cx="8574374" cy="559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8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E5A1D2-507C-874B-95BA-FB2BD057B511}"/>
              </a:ext>
            </a:extLst>
          </p:cNvPr>
          <p:cNvCxnSpPr>
            <a:cxnSpLocks/>
          </p:cNvCxnSpPr>
          <p:nvPr/>
        </p:nvCxnSpPr>
        <p:spPr>
          <a:xfrm flipH="1">
            <a:off x="7752717" y="1565939"/>
            <a:ext cx="696070" cy="12215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5439689" y="999880"/>
            <a:ext cx="11166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817916-C781-424B-B78C-E8AAB89E503A}"/>
              </a:ext>
            </a:extLst>
          </p:cNvPr>
          <p:cNvCxnSpPr>
            <a:cxnSpLocks/>
          </p:cNvCxnSpPr>
          <p:nvPr/>
        </p:nvCxnSpPr>
        <p:spPr>
          <a:xfrm flipH="1">
            <a:off x="5439689" y="1523100"/>
            <a:ext cx="550562" cy="12643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274236" y="999880"/>
            <a:ext cx="20400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Plasticene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>
            <a:off x="3359567" y="1507327"/>
            <a:ext cx="1116674" cy="11526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2281024" y="5150716"/>
            <a:ext cx="10785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Track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V="1">
            <a:off x="3023419" y="3731342"/>
            <a:ext cx="1078544" cy="141937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Motion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35C15E-5741-4547-8605-C25A8537E208}"/>
              </a:ext>
            </a:extLst>
          </p:cNvPr>
          <p:cNvSpPr txBox="1"/>
          <p:nvPr/>
        </p:nvSpPr>
        <p:spPr>
          <a:xfrm>
            <a:off x="7640284" y="1013413"/>
            <a:ext cx="23797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Motion Cards</a:t>
            </a:r>
          </a:p>
        </p:txBody>
      </p:sp>
    </p:spTree>
    <p:extLst>
      <p:ext uri="{BB962C8B-B14F-4D97-AF65-F5344CB8AC3E}">
        <p14:creationId xmlns:p14="http://schemas.microsoft.com/office/powerpoint/2010/main" val="133873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30"/>
          <p:cNvGraphicFramePr/>
          <p:nvPr/>
        </p:nvGraphicFramePr>
        <p:xfrm>
          <a:off x="1798819" y="671505"/>
          <a:ext cx="8574374" cy="559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8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9BD7C44-C229-2840-B4F6-F3990A78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56" y="671504"/>
            <a:ext cx="8272488" cy="551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FF823-009B-2741-A28B-C16CDEC90132}"/>
              </a:ext>
            </a:extLst>
          </p:cNvPr>
          <p:cNvSpPr txBox="1"/>
          <p:nvPr/>
        </p:nvSpPr>
        <p:spPr>
          <a:xfrm>
            <a:off x="7521632" y="1013412"/>
            <a:ext cx="23797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Motion cards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E5A1D2-507C-874B-95BA-FB2BD057B511}"/>
              </a:ext>
            </a:extLst>
          </p:cNvPr>
          <p:cNvCxnSpPr>
            <a:cxnSpLocks/>
          </p:cNvCxnSpPr>
          <p:nvPr/>
        </p:nvCxnSpPr>
        <p:spPr>
          <a:xfrm flipH="1">
            <a:off x="7878701" y="1536632"/>
            <a:ext cx="751358" cy="130812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5510314" y="1013413"/>
            <a:ext cx="1030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817916-C781-424B-B78C-E8AAB89E503A}"/>
              </a:ext>
            </a:extLst>
          </p:cNvPr>
          <p:cNvCxnSpPr>
            <a:cxnSpLocks/>
          </p:cNvCxnSpPr>
          <p:nvPr/>
        </p:nvCxnSpPr>
        <p:spPr>
          <a:xfrm flipH="1">
            <a:off x="5376296" y="1523262"/>
            <a:ext cx="602967" cy="194729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253245" y="984859"/>
            <a:ext cx="18538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Plasticene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>
            <a:off x="3596551" y="1447402"/>
            <a:ext cx="1402197" cy="13758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2253245" y="5125575"/>
            <a:ext cx="10946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Track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V="1">
            <a:off x="3097161" y="3741827"/>
            <a:ext cx="783864" cy="153809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Motion 2</a:t>
            </a:r>
          </a:p>
        </p:txBody>
      </p:sp>
    </p:spTree>
    <p:extLst>
      <p:ext uri="{BB962C8B-B14F-4D97-AF65-F5344CB8AC3E}">
        <p14:creationId xmlns:p14="http://schemas.microsoft.com/office/powerpoint/2010/main" val="346510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pic>
        <p:nvPicPr>
          <p:cNvPr id="21" name="Picture 20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D0A0D380-E974-9844-B177-F2ABC3F2B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29" y="658666"/>
            <a:ext cx="8271941" cy="5514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6100251" y="1013413"/>
            <a:ext cx="21819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Paint paddle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762985" y="1028161"/>
            <a:ext cx="11446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Latch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 flipH="1">
            <a:off x="3288890" y="1536633"/>
            <a:ext cx="98168" cy="15162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6141673" y="5279925"/>
            <a:ext cx="1719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Pompom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H="1" flipV="1">
            <a:off x="6754761" y="4472624"/>
            <a:ext cx="133721" cy="8073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Motion 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3A6BE0-B9F1-D444-A327-863F0E8D9F7C}"/>
              </a:ext>
            </a:extLst>
          </p:cNvPr>
          <p:cNvCxnSpPr>
            <a:cxnSpLocks/>
          </p:cNvCxnSpPr>
          <p:nvPr/>
        </p:nvCxnSpPr>
        <p:spPr>
          <a:xfrm flipH="1">
            <a:off x="5322126" y="1536633"/>
            <a:ext cx="1144680" cy="15710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4F3959-E218-FC45-9919-B729CCC924FF}"/>
              </a:ext>
            </a:extLst>
          </p:cNvPr>
          <p:cNvSpPr txBox="1"/>
          <p:nvPr/>
        </p:nvSpPr>
        <p:spPr>
          <a:xfrm>
            <a:off x="2748238" y="5279925"/>
            <a:ext cx="22514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Energy cube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EBFA91D-4C86-BD44-95B5-274EF610BB17}"/>
              </a:ext>
            </a:extLst>
          </p:cNvPr>
          <p:cNvCxnSpPr>
            <a:cxnSpLocks/>
          </p:cNvCxnSpPr>
          <p:nvPr/>
        </p:nvCxnSpPr>
        <p:spPr>
          <a:xfrm flipV="1">
            <a:off x="4626740" y="4472624"/>
            <a:ext cx="372964" cy="9291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03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stic container on a table&#10;&#10;Description automatically generated">
            <a:extLst>
              <a:ext uri="{FF2B5EF4-FFF2-40B4-BE49-F238E27FC236}">
                <a16:creationId xmlns:a16="http://schemas.microsoft.com/office/drawing/2014/main" id="{47C196B7-7C64-0747-AA04-B6FBCBDB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077" y="671051"/>
            <a:ext cx="8273846" cy="5515897"/>
          </a:xfrm>
          <a:prstGeom prst="rect">
            <a:avLst/>
          </a:prstGeom>
        </p:spPr>
      </p:pic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1959077" y="575936"/>
            <a:ext cx="8273846" cy="55158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6096000" y="1013413"/>
            <a:ext cx="20814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Elastic band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526943" y="1021133"/>
            <a:ext cx="17352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Propeller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 flipH="1">
            <a:off x="3119035" y="1536633"/>
            <a:ext cx="268023" cy="20029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6096000" y="5321367"/>
            <a:ext cx="20400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Energy cube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V="1">
            <a:off x="6888482" y="3716598"/>
            <a:ext cx="1" cy="160129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Motion 4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3A6BE0-B9F1-D444-A327-863F0E8D9F7C}"/>
              </a:ext>
            </a:extLst>
          </p:cNvPr>
          <p:cNvCxnSpPr>
            <a:cxnSpLocks/>
          </p:cNvCxnSpPr>
          <p:nvPr/>
        </p:nvCxnSpPr>
        <p:spPr>
          <a:xfrm flipH="1">
            <a:off x="4626740" y="1514887"/>
            <a:ext cx="1371955" cy="138105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50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62398515-ACFB-2F4D-87B6-712D47AA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077" y="738857"/>
            <a:ext cx="8273846" cy="5515897"/>
          </a:xfrm>
          <a:prstGeom prst="rect">
            <a:avLst/>
          </a:prstGeom>
        </p:spPr>
      </p:pic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1959077" y="575936"/>
            <a:ext cx="8273846" cy="55158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8751681" y="1046404"/>
            <a:ext cx="10587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5583057" y="1063665"/>
            <a:ext cx="23964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Thermometer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 flipH="1">
            <a:off x="6702431" y="1331913"/>
            <a:ext cx="91015" cy="70336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5702210" y="5318266"/>
            <a:ext cx="13850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Water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H="1" flipV="1">
            <a:off x="6516380" y="3746090"/>
            <a:ext cx="372102" cy="15718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Thermal 1, 2A, 2B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3A6BE0-B9F1-D444-A327-863F0E8D9F7C}"/>
              </a:ext>
            </a:extLst>
          </p:cNvPr>
          <p:cNvCxnSpPr>
            <a:cxnSpLocks/>
          </p:cNvCxnSpPr>
          <p:nvPr/>
        </p:nvCxnSpPr>
        <p:spPr>
          <a:xfrm flipH="1">
            <a:off x="7600213" y="1444966"/>
            <a:ext cx="1506025" cy="17406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60C1DA-2F36-7C45-A0B6-8C6040167C31}"/>
              </a:ext>
            </a:extLst>
          </p:cNvPr>
          <p:cNvSpPr txBox="1"/>
          <p:nvPr/>
        </p:nvSpPr>
        <p:spPr>
          <a:xfrm>
            <a:off x="3217696" y="5299957"/>
            <a:ext cx="11773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Fork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F8EAF8-8E54-6841-9E53-8E9D69B85861}"/>
              </a:ext>
            </a:extLst>
          </p:cNvPr>
          <p:cNvCxnSpPr>
            <a:cxnSpLocks/>
          </p:cNvCxnSpPr>
          <p:nvPr/>
        </p:nvCxnSpPr>
        <p:spPr>
          <a:xfrm flipV="1">
            <a:off x="4067412" y="3746090"/>
            <a:ext cx="781005" cy="18570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46A308-A23D-064E-A22E-452CBC197C2A}"/>
              </a:ext>
            </a:extLst>
          </p:cNvPr>
          <p:cNvSpPr txBox="1"/>
          <p:nvPr/>
        </p:nvSpPr>
        <p:spPr>
          <a:xfrm>
            <a:off x="2139115" y="1046404"/>
            <a:ext cx="20400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Plastic cup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849BE8F-D9BF-554E-9F89-3A6DA59E3CA9}"/>
              </a:ext>
            </a:extLst>
          </p:cNvPr>
          <p:cNvCxnSpPr>
            <a:cxnSpLocks/>
          </p:cNvCxnSpPr>
          <p:nvPr/>
        </p:nvCxnSpPr>
        <p:spPr>
          <a:xfrm>
            <a:off x="3776305" y="1522732"/>
            <a:ext cx="1921990" cy="14269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9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indoor, cup&#10;&#10;Description automatically generated">
            <a:extLst>
              <a:ext uri="{FF2B5EF4-FFF2-40B4-BE49-F238E27FC236}">
                <a16:creationId xmlns:a16="http://schemas.microsoft.com/office/drawing/2014/main" id="{AC32E6D8-B15B-124C-9EC8-51C0BA24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70" y="698429"/>
            <a:ext cx="8273844" cy="5515896"/>
          </a:xfrm>
          <a:prstGeom prst="rect">
            <a:avLst/>
          </a:prstGeom>
        </p:spPr>
      </p:pic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1959077" y="575936"/>
            <a:ext cx="8273846" cy="55158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5067586" y="933795"/>
            <a:ext cx="10587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3240937" y="941370"/>
            <a:ext cx="6948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Lid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>
            <a:off x="3856205" y="1385972"/>
            <a:ext cx="847930" cy="96006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8151164" y="5006883"/>
            <a:ext cx="17656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Styrofoam box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H="1" flipV="1">
            <a:off x="9070258" y="4365523"/>
            <a:ext cx="427704" cy="10981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Thermal 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3A6BE0-B9F1-D444-A327-863F0E8D9F7C}"/>
              </a:ext>
            </a:extLst>
          </p:cNvPr>
          <p:cNvCxnSpPr>
            <a:cxnSpLocks/>
          </p:cNvCxnSpPr>
          <p:nvPr/>
        </p:nvCxnSpPr>
        <p:spPr>
          <a:xfrm flipH="1">
            <a:off x="5401126" y="1385972"/>
            <a:ext cx="349436" cy="17262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60C1DA-2F36-7C45-A0B6-8C6040167C31}"/>
              </a:ext>
            </a:extLst>
          </p:cNvPr>
          <p:cNvSpPr txBox="1"/>
          <p:nvPr/>
        </p:nvSpPr>
        <p:spPr>
          <a:xfrm>
            <a:off x="4949600" y="5463722"/>
            <a:ext cx="23281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Thermometer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F8EAF8-8E54-6841-9E53-8E9D69B85861}"/>
              </a:ext>
            </a:extLst>
          </p:cNvPr>
          <p:cNvCxnSpPr>
            <a:cxnSpLocks/>
          </p:cNvCxnSpPr>
          <p:nvPr/>
        </p:nvCxnSpPr>
        <p:spPr>
          <a:xfrm flipH="1" flipV="1">
            <a:off x="4737300" y="4734232"/>
            <a:ext cx="663826" cy="7294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46A308-A23D-064E-A22E-452CBC197C2A}"/>
              </a:ext>
            </a:extLst>
          </p:cNvPr>
          <p:cNvSpPr txBox="1"/>
          <p:nvPr/>
        </p:nvSpPr>
        <p:spPr>
          <a:xfrm>
            <a:off x="2041423" y="2230750"/>
            <a:ext cx="221165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Digital thermometer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849BE8F-D9BF-554E-9F89-3A6DA59E3CA9}"/>
              </a:ext>
            </a:extLst>
          </p:cNvPr>
          <p:cNvCxnSpPr>
            <a:cxnSpLocks/>
          </p:cNvCxnSpPr>
          <p:nvPr/>
        </p:nvCxnSpPr>
        <p:spPr>
          <a:xfrm>
            <a:off x="2898016" y="3112200"/>
            <a:ext cx="685842" cy="73545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toy on a wooden table&#10;&#10;Description automatically generated">
            <a:extLst>
              <a:ext uri="{FF2B5EF4-FFF2-40B4-BE49-F238E27FC236}">
                <a16:creationId xmlns:a16="http://schemas.microsoft.com/office/drawing/2014/main" id="{B5C1D3FA-5008-4745-9207-349C062E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3" t="882" r="10953" b="-882"/>
          <a:stretch/>
        </p:blipFill>
        <p:spPr>
          <a:xfrm>
            <a:off x="1951511" y="754083"/>
            <a:ext cx="8288977" cy="5486400"/>
          </a:xfrm>
          <a:prstGeom prst="rect">
            <a:avLst/>
          </a:prstGeom>
        </p:spPr>
      </p:pic>
      <p:graphicFrame>
        <p:nvGraphicFramePr>
          <p:cNvPr id="190" name="Google Shape;190;p30"/>
          <p:cNvGraphicFramePr/>
          <p:nvPr>
            <p:extLst>
              <p:ext uri="{D42A27DB-BD31-4B8C-83A1-F6EECF244321}">
                <p14:modId xmlns:p14="http://schemas.microsoft.com/office/powerpoint/2010/main" val="3431962827"/>
              </p:ext>
            </p:extLst>
          </p:nvPr>
        </p:nvGraphicFramePr>
        <p:xfrm>
          <a:off x="1798819" y="671505"/>
          <a:ext cx="8574374" cy="559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8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15600" y="1685897"/>
            <a:ext cx="11447850" cy="460096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FF823-009B-2741-A28B-C16CDEC90132}"/>
              </a:ext>
            </a:extLst>
          </p:cNvPr>
          <p:cNvSpPr txBox="1"/>
          <p:nvPr/>
        </p:nvSpPr>
        <p:spPr>
          <a:xfrm>
            <a:off x="8140686" y="1267736"/>
            <a:ext cx="19676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Propeller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E5A1D2-507C-874B-95BA-FB2BD057B511}"/>
              </a:ext>
            </a:extLst>
          </p:cNvPr>
          <p:cNvCxnSpPr>
            <a:cxnSpLocks/>
          </p:cNvCxnSpPr>
          <p:nvPr/>
        </p:nvCxnSpPr>
        <p:spPr>
          <a:xfrm flipH="1">
            <a:off x="8610210" y="1773705"/>
            <a:ext cx="239565" cy="10829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6092133" y="1316379"/>
            <a:ext cx="12429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Motor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817916-C781-424B-B78C-E8AAB89E503A}"/>
              </a:ext>
            </a:extLst>
          </p:cNvPr>
          <p:cNvCxnSpPr>
            <a:cxnSpLocks/>
          </p:cNvCxnSpPr>
          <p:nvPr/>
        </p:nvCxnSpPr>
        <p:spPr>
          <a:xfrm>
            <a:off x="6765080" y="1316379"/>
            <a:ext cx="636203" cy="19285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061446" y="1262345"/>
            <a:ext cx="33168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Hand crank generator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>
            <a:off x="3526931" y="1785564"/>
            <a:ext cx="1030443" cy="12642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2066621" y="5267022"/>
            <a:ext cx="14603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Wires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V="1">
            <a:off x="2861955" y="4794642"/>
            <a:ext cx="1028239" cy="4723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Electrical 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671297-20FC-8A47-B9E5-A5535FA44EE1}"/>
              </a:ext>
            </a:extLst>
          </p:cNvPr>
          <p:cNvCxnSpPr>
            <a:cxnSpLocks/>
          </p:cNvCxnSpPr>
          <p:nvPr/>
        </p:nvCxnSpPr>
        <p:spPr>
          <a:xfrm flipH="1" flipV="1">
            <a:off x="7401283" y="5528631"/>
            <a:ext cx="1657451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C319930-89C2-B949-9BC3-6223429E3E32}"/>
              </a:ext>
            </a:extLst>
          </p:cNvPr>
          <p:cNvSpPr txBox="1"/>
          <p:nvPr/>
        </p:nvSpPr>
        <p:spPr>
          <a:xfrm>
            <a:off x="7787727" y="5250210"/>
            <a:ext cx="23436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Energy  Cubes</a:t>
            </a:r>
          </a:p>
        </p:txBody>
      </p:sp>
    </p:spTree>
    <p:extLst>
      <p:ext uri="{BB962C8B-B14F-4D97-AF65-F5344CB8AC3E}">
        <p14:creationId xmlns:p14="http://schemas.microsoft.com/office/powerpoint/2010/main" val="4150869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30"/>
          <p:cNvGraphicFramePr/>
          <p:nvPr/>
        </p:nvGraphicFramePr>
        <p:xfrm>
          <a:off x="1798819" y="671505"/>
          <a:ext cx="8574374" cy="5598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8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15600" y="1700645"/>
            <a:ext cx="11447850" cy="460096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endParaRPr sz="5333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5333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6FBE04-2C18-D748-A5E6-F6E5C677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26" y="749364"/>
            <a:ext cx="8258085" cy="55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FF823-009B-2741-A28B-C16CDEC90132}"/>
              </a:ext>
            </a:extLst>
          </p:cNvPr>
          <p:cNvSpPr txBox="1"/>
          <p:nvPr/>
        </p:nvSpPr>
        <p:spPr>
          <a:xfrm>
            <a:off x="8075041" y="1256098"/>
            <a:ext cx="19676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Propeller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E5A1D2-507C-874B-95BA-FB2BD057B511}"/>
              </a:ext>
            </a:extLst>
          </p:cNvPr>
          <p:cNvCxnSpPr>
            <a:cxnSpLocks/>
          </p:cNvCxnSpPr>
          <p:nvPr/>
        </p:nvCxnSpPr>
        <p:spPr>
          <a:xfrm flipH="1">
            <a:off x="8807303" y="1662998"/>
            <a:ext cx="71949" cy="6230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291064-4AD6-4448-BE92-9CC9482ACC15}"/>
              </a:ext>
            </a:extLst>
          </p:cNvPr>
          <p:cNvSpPr txBox="1"/>
          <p:nvPr/>
        </p:nvSpPr>
        <p:spPr>
          <a:xfrm>
            <a:off x="6115935" y="1285731"/>
            <a:ext cx="11933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Motor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817916-C781-424B-B78C-E8AAB89E503A}"/>
              </a:ext>
            </a:extLst>
          </p:cNvPr>
          <p:cNvCxnSpPr>
            <a:cxnSpLocks/>
          </p:cNvCxnSpPr>
          <p:nvPr/>
        </p:nvCxnSpPr>
        <p:spPr>
          <a:xfrm>
            <a:off x="6955919" y="1769444"/>
            <a:ext cx="952318" cy="102426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880A24-F4C7-964D-AB05-B7E36FBDD95C}"/>
              </a:ext>
            </a:extLst>
          </p:cNvPr>
          <p:cNvSpPr txBox="1"/>
          <p:nvPr/>
        </p:nvSpPr>
        <p:spPr>
          <a:xfrm>
            <a:off x="2145099" y="1297994"/>
            <a:ext cx="33884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Hand crank generator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45AB6-510C-ED4F-A475-B7C96DA9FA55}"/>
              </a:ext>
            </a:extLst>
          </p:cNvPr>
          <p:cNvCxnSpPr>
            <a:cxnSpLocks/>
          </p:cNvCxnSpPr>
          <p:nvPr/>
        </p:nvCxnSpPr>
        <p:spPr>
          <a:xfrm>
            <a:off x="4114925" y="1640099"/>
            <a:ext cx="632874" cy="8774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672C6-6919-E543-9C4E-C441DB3261E7}"/>
              </a:ext>
            </a:extLst>
          </p:cNvPr>
          <p:cNvSpPr txBox="1"/>
          <p:nvPr/>
        </p:nvSpPr>
        <p:spPr>
          <a:xfrm>
            <a:off x="6132141" y="5391765"/>
            <a:ext cx="11442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Wires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C95DE4-B802-734A-83C4-AB52262611BC}"/>
              </a:ext>
            </a:extLst>
          </p:cNvPr>
          <p:cNvCxnSpPr>
            <a:cxnSpLocks/>
          </p:cNvCxnSpPr>
          <p:nvPr/>
        </p:nvCxnSpPr>
        <p:spPr>
          <a:xfrm flipH="1" flipV="1">
            <a:off x="6380508" y="4296574"/>
            <a:ext cx="32852" cy="11108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229971B-D564-6844-96BD-4AD995E0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9" y="6254754"/>
            <a:ext cx="2032795" cy="4016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Electrical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B51A20-BE26-1947-89B7-7B4F3A69B916}"/>
              </a:ext>
            </a:extLst>
          </p:cNvPr>
          <p:cNvSpPr txBox="1"/>
          <p:nvPr/>
        </p:nvSpPr>
        <p:spPr>
          <a:xfrm>
            <a:off x="7817415" y="5406127"/>
            <a:ext cx="20400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Capacitor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671297-20FC-8A47-B9E5-A5535FA44EE1}"/>
              </a:ext>
            </a:extLst>
          </p:cNvPr>
          <p:cNvCxnSpPr>
            <a:cxnSpLocks/>
          </p:cNvCxnSpPr>
          <p:nvPr/>
        </p:nvCxnSpPr>
        <p:spPr>
          <a:xfrm flipH="1" flipV="1">
            <a:off x="7858298" y="4685285"/>
            <a:ext cx="754760" cy="7064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D6ED6B-79D9-F74C-9ED3-805E94AC85D1}"/>
              </a:ext>
            </a:extLst>
          </p:cNvPr>
          <p:cNvSpPr txBox="1"/>
          <p:nvPr/>
        </p:nvSpPr>
        <p:spPr>
          <a:xfrm>
            <a:off x="3660515" y="5429412"/>
            <a:ext cx="11442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Cubes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548A46-2EAE-3F4E-BC04-589AD0E7D0B1}"/>
              </a:ext>
            </a:extLst>
          </p:cNvPr>
          <p:cNvCxnSpPr>
            <a:cxnSpLocks/>
          </p:cNvCxnSpPr>
          <p:nvPr/>
        </p:nvCxnSpPr>
        <p:spPr>
          <a:xfrm flipV="1">
            <a:off x="4232616" y="4358723"/>
            <a:ext cx="702955" cy="103304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750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842C442466A14CB23C53F4F4D1B765" ma:contentTypeVersion="12" ma:contentTypeDescription="Create a new document." ma:contentTypeScope="" ma:versionID="1a442154ae81807030779fceadd14b39">
  <xsd:schema xmlns:xsd="http://www.w3.org/2001/XMLSchema" xmlns:xs="http://www.w3.org/2001/XMLSchema" xmlns:p="http://schemas.microsoft.com/office/2006/metadata/properties" xmlns:ns2="e68a7e47-208c-4f15-a723-1bedd587d7ba" xmlns:ns3="be6986c8-aca5-4d1a-be05-98793c6553ef" targetNamespace="http://schemas.microsoft.com/office/2006/metadata/properties" ma:root="true" ma:fieldsID="b6f8550a8d6e5f8c37a89571f0f85719" ns2:_="" ns3:_="">
    <xsd:import namespace="e68a7e47-208c-4f15-a723-1bedd587d7ba"/>
    <xsd:import namespace="be6986c8-aca5-4d1a-be05-98793c6553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a7e47-208c-4f15-a723-1bedd587d7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986c8-aca5-4d1a-be05-98793c6553e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F594DA-890D-4C80-82D5-5CB1232ECF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438141E-6811-4523-8B1B-1E8B31C32F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65D844-3882-4E64-809E-9A7587064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a7e47-208c-4f15-a723-1bedd587d7ba"/>
    <ds:schemaRef ds:uri="be6986c8-aca5-4d1a-be05-98793c6553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5968</TotalTime>
  <Words>85</Words>
  <Application>Microsoft Macintosh PowerPoint</Application>
  <PresentationFormat>Widescreen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Materials  Word Cards</vt:lpstr>
      <vt:lpstr>Motion 1</vt:lpstr>
      <vt:lpstr>Motion 2</vt:lpstr>
      <vt:lpstr>Motion 3</vt:lpstr>
      <vt:lpstr>Motion 4</vt:lpstr>
      <vt:lpstr>Thermal 1, 2A, 2B</vt:lpstr>
      <vt:lpstr>Thermal 3</vt:lpstr>
      <vt:lpstr>Electrical 1</vt:lpstr>
      <vt:lpstr>Electrical 2</vt:lpstr>
      <vt:lpstr>Electrical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2</dc:title>
  <dc:creator>Sara Lacy</dc:creator>
  <cp:lastModifiedBy>L Miller</cp:lastModifiedBy>
  <cp:revision>31</cp:revision>
  <dcterms:created xsi:type="dcterms:W3CDTF">2020-07-07T14:13:31Z</dcterms:created>
  <dcterms:modified xsi:type="dcterms:W3CDTF">2020-12-23T21:51:21Z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0x01010086842C442466A14CB23C53F4F4D1B765</vt:lpwstr>
  </property>
</Properties>
</file>